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EA1BB7-F917-4EA7-B4E1-F536B5268377}" type="datetimeFigureOut">
              <a:rPr lang="cs-CZ" smtClean="0"/>
              <a:t>7.9.2015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E41147-18B7-44C2-8CCE-8D6B63BACC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/>
            <a:endParaRPr lang="cs-CZ" dirty="0" smtClean="0"/>
          </a:p>
          <a:p>
            <a:pPr algn="ctr"/>
            <a:r>
              <a:rPr lang="cs-CZ" b="1" dirty="0" smtClean="0"/>
              <a:t>školní rok 2015/2016</a:t>
            </a:r>
          </a:p>
          <a:p>
            <a:pPr algn="ctr"/>
            <a:r>
              <a:rPr lang="cs-CZ" b="1" dirty="0" smtClean="0"/>
              <a:t>kroužek pro žáky 6. a 7. tříd</a:t>
            </a:r>
          </a:p>
          <a:p>
            <a:pPr algn="ctr"/>
            <a:r>
              <a:rPr lang="cs-CZ" b="1" dirty="0"/>
              <a:t>č</a:t>
            </a:r>
            <a:r>
              <a:rPr lang="cs-CZ" b="1" dirty="0" smtClean="0"/>
              <a:t>tvrtek 14:00 – 15:30 </a:t>
            </a:r>
            <a:r>
              <a:rPr lang="cs-CZ" dirty="0" smtClean="0"/>
              <a:t>(již brzy)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Svůj model si najde každý:</a:t>
            </a:r>
          </a:p>
          <a:p>
            <a:pPr algn="ctr"/>
            <a:r>
              <a:rPr lang="cs-CZ" dirty="0"/>
              <a:t>j</a:t>
            </a:r>
            <a:r>
              <a:rPr lang="cs-CZ" dirty="0" smtClean="0"/>
              <a:t>ednoduché modely</a:t>
            </a:r>
          </a:p>
          <a:p>
            <a:pPr algn="ctr"/>
            <a:r>
              <a:rPr lang="cs-CZ" dirty="0"/>
              <a:t>s</a:t>
            </a:r>
            <a:r>
              <a:rPr lang="cs-CZ" dirty="0" smtClean="0"/>
              <a:t>tředně těžké modely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áročnější modely</a:t>
            </a:r>
          </a:p>
          <a:p>
            <a:pPr algn="ctr"/>
            <a:r>
              <a:rPr lang="cs-CZ" dirty="0" smtClean="0"/>
              <a:t>pohony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Garant: Pavel Červený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5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Příklady jednoduchých modelů: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6952"/>
            <a:ext cx="3240360" cy="23507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4" b="10929"/>
          <a:stretch/>
        </p:blipFill>
        <p:spPr>
          <a:xfrm>
            <a:off x="4283968" y="2348880"/>
            <a:ext cx="4304060" cy="340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Příklady jednoduchých modelů: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3384376" cy="246273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98818"/>
            <a:ext cx="3782194" cy="328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Příklady středně těžkých modelů</a:t>
            </a:r>
            <a:r>
              <a:rPr lang="cs-CZ" b="1" dirty="0">
                <a:solidFill>
                  <a:schemeClr val="tx2"/>
                </a:solidFill>
              </a:rPr>
              <a:t>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420" y="2420888"/>
            <a:ext cx="4676060" cy="35627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3515883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Příklady středně těžkých </a:t>
            </a:r>
            <a:r>
              <a:rPr lang="cs-CZ" b="1" dirty="0" smtClean="0">
                <a:solidFill>
                  <a:schemeClr val="tx2"/>
                </a:solidFill>
              </a:rPr>
              <a:t>modelů: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796728"/>
            <a:ext cx="3881111" cy="293652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64904"/>
            <a:ext cx="346020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Příklady náročnějších modelů: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6912"/>
            <a:ext cx="1365504" cy="98145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21284"/>
            <a:ext cx="4164477" cy="31984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35689"/>
            <a:ext cx="3605199" cy="276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Pohony: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Rozvoj soustředění a manuální zručnosti, příprava na technické vzdělávání.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92896"/>
            <a:ext cx="5021330" cy="342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Tvoříme s Merkurem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>Přihlaste se </a:t>
            </a:r>
            <a:r>
              <a:rPr lang="cs-CZ" dirty="0" smtClean="0">
                <a:solidFill>
                  <a:schemeClr val="tx2"/>
                </a:solidFill>
              </a:rPr>
              <a:t>(již brzy)</a:t>
            </a:r>
            <a:r>
              <a:rPr lang="cs-CZ" b="1" dirty="0" smtClean="0">
                <a:solidFill>
                  <a:schemeClr val="tx2"/>
                </a:solidFill>
              </a:rPr>
              <a:t>, kapacita je omezena.</a:t>
            </a:r>
          </a:p>
          <a:p>
            <a:pPr marL="0" indent="0" algn="ctr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www.zs11.plzen.eu 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„Kdo si hraje, nezlobí.“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sz="2000" b="1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1028" name="Picture 4" descr="C:\Users\11.cervenypa\AppData\Local\Microsoft\Windows\Temporary Internet Files\Content.IE5\SWZ6WF90\hqdefault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1" b="13375"/>
          <a:stretch/>
        </p:blipFill>
        <p:spPr bwMode="auto">
          <a:xfrm>
            <a:off x="2051720" y="3429000"/>
            <a:ext cx="4572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1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170</Words>
  <Application>Microsoft Office PowerPoint</Application>
  <PresentationFormat>Předvádění na obrazovce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Tvoříme s Merkurem </vt:lpstr>
      <vt:lpstr>Tvoříme s Merkurem </vt:lpstr>
      <vt:lpstr>Tvoříme s Merkurem </vt:lpstr>
      <vt:lpstr>Tvoříme s Merkurem </vt:lpstr>
      <vt:lpstr>Tvoříme s Merkurem </vt:lpstr>
      <vt:lpstr>Tvoříme s Merkurem </vt:lpstr>
      <vt:lpstr>Tvoříme s Merkurem </vt:lpstr>
      <vt:lpstr>Tvoříme s Merkurem 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Tvoříme s Merkurem</dc:title>
  <dc:creator>Červený Pavel</dc:creator>
  <cp:lastModifiedBy>Královec Lukáš</cp:lastModifiedBy>
  <cp:revision>6</cp:revision>
  <dcterms:created xsi:type="dcterms:W3CDTF">2015-09-07T07:10:13Z</dcterms:created>
  <dcterms:modified xsi:type="dcterms:W3CDTF">2015-09-07T08:50:50Z</dcterms:modified>
</cp:coreProperties>
</file>